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8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DEED"/>
    <a:srgbClr val="CEF1F6"/>
    <a:srgbClr val="47EF5B"/>
    <a:srgbClr val="7354F6"/>
    <a:srgbClr val="66FFFF"/>
    <a:srgbClr val="FF3300"/>
    <a:srgbClr val="FD3F2B"/>
    <a:srgbClr val="DCF5F8"/>
    <a:srgbClr val="E637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0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907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6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0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80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59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54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8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39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39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66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1C6E0-3991-42C8-B6F3-B3FF3D83972E}" type="datetimeFigureOut">
              <a:rPr lang="en-US" smtClean="0"/>
              <a:t>3/10/2014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34363-DBA5-4CBF-B6FC-65F947E65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1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10" Type="http://schemas.openxmlformats.org/officeDocument/2006/relationships/image" Target="../media/image9.wmf"/><Relationship Id="rId4" Type="http://schemas.openxmlformats.org/officeDocument/2006/relationships/image" Target="../media/image6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wmf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FFFF00"/>
                </a:solidFill>
              </a:rPr>
              <a:t>All About Me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Emily </a:t>
            </a:r>
            <a:r>
              <a:rPr lang="en-US" dirty="0" err="1" smtClean="0">
                <a:solidFill>
                  <a:srgbClr val="FFFF00"/>
                </a:solidFill>
              </a:rPr>
              <a:t>Raskay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Period 7</a:t>
            </a:r>
          </a:p>
        </p:txBody>
      </p:sp>
    </p:spTree>
    <p:extLst>
      <p:ext uri="{BB962C8B-B14F-4D97-AF65-F5344CB8AC3E}">
        <p14:creationId xmlns:p14="http://schemas.microsoft.com/office/powerpoint/2010/main" val="154403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E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>
            <a:hlinkClick r:id="rId2" action="ppaction://hlinksldjump"/>
          </p:cNvPr>
          <p:cNvSpPr/>
          <p:nvPr/>
        </p:nvSpPr>
        <p:spPr>
          <a:xfrm>
            <a:off x="1905000" y="1881909"/>
            <a:ext cx="5105400" cy="49530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23900" y="304799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Sorry, try again!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14478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Click sad face to go back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03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3DE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iley Face 1">
            <a:hlinkClick r:id="rId2" action="ppaction://hlinksldjump"/>
          </p:cNvPr>
          <p:cNvSpPr/>
          <p:nvPr/>
        </p:nvSpPr>
        <p:spPr>
          <a:xfrm>
            <a:off x="1676400" y="2008909"/>
            <a:ext cx="5867400" cy="4876800"/>
          </a:xfrm>
          <a:prstGeom prst="smileyFace">
            <a:avLst>
              <a:gd name="adj" fmla="val -465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161309" y="443344"/>
            <a:ext cx="701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Sorry, try again!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8500" y="1454389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Click sad face to go back.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04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381000"/>
            <a:ext cx="64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u="sng" dirty="0" smtClean="0"/>
              <a:t>Quiz</a:t>
            </a:r>
            <a:endParaRPr lang="en-US" sz="44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5240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is my favorite music?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67000"/>
            <a:ext cx="1219200" cy="523220"/>
          </a:xfrm>
          <a:prstGeom prst="rect">
            <a:avLst/>
          </a:prstGeom>
          <a:solidFill>
            <a:srgbClr val="47EF5B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Queen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2655455"/>
            <a:ext cx="1676400" cy="523220"/>
          </a:xfrm>
          <a:prstGeom prst="rect">
            <a:avLst/>
          </a:prstGeom>
          <a:solidFill>
            <a:srgbClr val="47EF5B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LedZeplin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781800" y="2667000"/>
            <a:ext cx="1981200" cy="523220"/>
          </a:xfrm>
          <a:prstGeom prst="rect">
            <a:avLst/>
          </a:prstGeom>
          <a:solidFill>
            <a:srgbClr val="47EF5B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The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3" action="ppaction://hlinksldjump"/>
              </a:rPr>
              <a:t>Beatles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920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120" y="2867401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Somthingsomthingdotcom.blogspot.com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0164" y="2128737"/>
            <a:ext cx="189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www.flealess.org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752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www.dogster.com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5638" y="2498069"/>
            <a:ext cx="3562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Featheredfamilyfriends.webs.org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Credit</a:t>
            </a:r>
            <a:endParaRPr lang="en-US" u="sng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3236733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www.history.com/topics/world-trade-center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3549134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www.glutenfreeways.com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3962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www.makefive.com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4234934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Untilsundaypost.wordpress.com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0164" y="4604266"/>
            <a:ext cx="3158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S-tlk.org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5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295400"/>
          </a:xfrm>
        </p:spPr>
        <p:txBody>
          <a:bodyPr>
            <a:normAutofit/>
          </a:bodyPr>
          <a:lstStyle/>
          <a:p>
            <a:r>
              <a:rPr lang="en-US" u="sng" dirty="0" smtClean="0"/>
              <a:t>Birthday!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600200"/>
            <a:ext cx="883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My birthday is November 29, 2001</a:t>
            </a:r>
          </a:p>
          <a:p>
            <a:pPr algn="ctr"/>
            <a:r>
              <a:rPr lang="en-US" sz="2800" dirty="0" smtClean="0"/>
              <a:t>In the year 2001, the twin towers were attacked by terrorists.</a:t>
            </a:r>
            <a:endParaRPr lang="en-US" sz="2800" dirty="0"/>
          </a:p>
        </p:txBody>
      </p:sp>
      <p:pic>
        <p:nvPicPr>
          <p:cNvPr id="1026" name="Picture 2" descr="C:\Users\EmilyRaskay31\AppData\Local\Microsoft\Windows\Temporary Internet Files\Content.IE5\8FC2NYH3\MC9002508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722075" cy="2279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milyRaskay31\AppData\Local\Microsoft\Windows\Temporary Internet Files\Content.IE5\S00MEBL0\MP900185210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00400"/>
            <a:ext cx="2743200" cy="326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8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00"/>
            </a:gs>
            <a:gs pos="50000">
              <a:srgbClr val="66FFFF"/>
            </a:gs>
            <a:gs pos="100000">
              <a:srgbClr val="FFF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My Family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99291" y="1371600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My family consists of two brothers, a mom and a dad, a cockatiel, two cats and a dog.  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6757" y1="36082" x2="52896" y2="34536"/>
                        <a14:foregroundMark x1="73745" y1="37629" x2="68340" y2="38660"/>
                        <a14:foregroundMark x1="56757" y1="9278" x2="45946" y2="3093"/>
                        <a14:foregroundMark x1="62934" y1="11340" x2="79151" y2="11856"/>
                        <a14:foregroundMark x1="87259" y1="19588" x2="89575" y2="5670"/>
                        <a14:backgroundMark x1="91892" y1="58247" x2="96525" y2="47423"/>
                        <a14:backgroundMark x1="90734" y1="32990" x2="90734" y2="19588"/>
                        <a14:backgroundMark x1="63707" y1="3093" x2="84556" y2="3608"/>
                        <a14:backgroundMark x1="27027" y1="5155" x2="37066" y2="515"/>
                        <a14:backgroundMark x1="60232" y1="2062" x2="72201" y2="7216"/>
                        <a14:backgroundMark x1="75290" y1="9278" x2="70270" y2="6701"/>
                        <a14:backgroundMark x1="93822" y1="4124" x2="85328" y2="515"/>
                        <a14:backgroundMark x1="91892" y1="11856" x2="87259" y2="33505"/>
                        <a14:backgroundMark x1="98069" y1="12371" x2="93050" y2="45876"/>
                        <a14:backgroundMark x1="95367" y1="56701" x2="91892" y2="86082"/>
                        <a14:backgroundMark x1="57915" y1="2062" x2="61776" y2="20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2718609"/>
            <a:ext cx="2667000" cy="199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9736" y="3585026"/>
            <a:ext cx="121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Sophie</a:t>
            </a:r>
            <a:endParaRPr lang="en-US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40541" y1="92268" x2="90347" y2="92268"/>
                        <a14:foregroundMark x1="56371" y1="53093" x2="59846" y2="46907"/>
                        <a14:backgroundMark x1="87645" y1="48969" x2="86873" y2="2062"/>
                        <a14:backgroundMark x1="84556" y1="55155" x2="95367" y2="530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599" y="2590800"/>
            <a:ext cx="2139246" cy="160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57800" y="3455836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Sammy</a:t>
            </a:r>
            <a:endParaRPr lang="en-US" sz="28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167">
                        <a14:foregroundMark x1="40000" y1="71111" x2="40417" y2="94444"/>
                        <a14:foregroundMark x1="71250" y1="84444" x2="70833" y2="92778"/>
                        <a14:backgroundMark x1="11250" y1="52778" x2="19167" y2="3333"/>
                        <a14:backgroundMark x1="57500" y1="97222" x2="62500" y2="96111"/>
                        <a14:backgroundMark x1="87500" y1="22778" x2="91667" y2="22778"/>
                        <a14:backgroundMark x1="37500" y1="60556" x2="37500" y2="50556"/>
                        <a14:backgroundMark x1="85417" y1="23333" x2="89583" y2="16667"/>
                        <a14:backgroundMark x1="87083" y1="26111" x2="93750" y2="35556"/>
                        <a14:backgroundMark x1="62083" y1="92222" x2="64167" y2="88889"/>
                        <a14:backgroundMark x1="42083" y1="6111" x2="72917" y2="2778"/>
                        <a14:backgroundMark x1="80417" y1="18333" x2="85000" y2="0"/>
                        <a14:backgroundMark x1="73333" y1="7778" x2="84167" y2="1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878" y="4211909"/>
            <a:ext cx="22860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722036" y="4807548"/>
            <a:ext cx="1097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Molly</a:t>
            </a:r>
            <a:endParaRPr lang="en-US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107249" y="3745107"/>
            <a:ext cx="457200" cy="1308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515099" y="3455836"/>
            <a:ext cx="419101" cy="1936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705599" y="5023793"/>
            <a:ext cx="533400" cy="90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56" b="100000" l="0" r="100000">
                        <a14:foregroundMark x1="81006" y1="17794" x2="83240" y2="13167"/>
                        <a14:foregroundMark x1="6704" y1="97153" x2="3352" y2="99288"/>
                        <a14:backgroundMark x1="52514" y1="32028" x2="68156" y2="19573"/>
                        <a14:backgroundMark x1="93855" y1="20285" x2="92179" y2="47687"/>
                        <a14:backgroundMark x1="56425" y1="72242" x2="62570" y2="75089"/>
                        <a14:backgroundMark x1="53631" y1="71886" x2="58659" y2="70463"/>
                        <a14:backgroundMark x1="36872" y1="75445" x2="41899" y2="76512"/>
                        <a14:backgroundMark x1="2235" y1="95730" x2="1117" y2="9822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91" y="3979056"/>
            <a:ext cx="1625907" cy="2552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725198" y="5330768"/>
            <a:ext cx="1444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Nigel</a:t>
            </a:r>
            <a:endParaRPr lang="en-US" sz="2800" dirty="0"/>
          </a:p>
        </p:txBody>
      </p:sp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 flipV="1">
            <a:off x="1371600" y="5255258"/>
            <a:ext cx="353598" cy="337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4" descr="C:\Users\EmilyRaskay31\AppData\Local\Microsoft\Windows\Temporary Internet Files\Content.IE5\8FC2NYH3\MC900423171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552650"/>
            <a:ext cx="1672818" cy="167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3164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FFFF"/>
            </a:gs>
            <a:gs pos="50000">
              <a:srgbClr val="FFFF00"/>
            </a:gs>
            <a:gs pos="100000">
              <a:srgbClr val="66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Hobbies and Talents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6945" y="1219200"/>
            <a:ext cx="891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 of my hobbies are sewing, reading, knitting and drawing. As for talents I can draw and read a 789 page book in under 4 days. </a:t>
            </a:r>
            <a:endParaRPr lang="en-US" sz="2800" dirty="0"/>
          </a:p>
        </p:txBody>
      </p:sp>
      <p:pic>
        <p:nvPicPr>
          <p:cNvPr id="1026" name="Picture 2" descr="C:\Users\EmilyRaskay31\AppData\Local\Microsoft\Windows\Temporary Internet Files\Content.IE5\3IY8IYPV\MC90043981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55" y="23622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milyRaskay31\AppData\Local\Microsoft\Windows\Temporary Internet Files\Content.IE5\3IY8IYPV\MP90042783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201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162300"/>
            <a:ext cx="2682255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milyRaskay31\AppData\Local\Microsoft\Windows\Temporary Internet Files\Content.IE5\8FC2NYH3\MC900441908[1].wm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242" y="4863483"/>
            <a:ext cx="2232025" cy="1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EmilyRaskay31\AppData\Local\Microsoft\Windows\Temporary Internet Files\Content.IE5\S00MEBL0\MC90029506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272817"/>
            <a:ext cx="2438317" cy="231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7631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Favorite Place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81709" y="13716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One of my most favorite places is Disney World. 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877810"/>
            <a:ext cx="6006507" cy="400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4420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Favorite Music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371600"/>
            <a:ext cx="883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 LOVE the Beatles. They are my favorite music in the world.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91" y="2182018"/>
            <a:ext cx="40005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33812"/>
            <a:ext cx="4409162" cy="274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30621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29000">
              <a:srgbClr val="66FFFF"/>
            </a:gs>
            <a:gs pos="80000">
              <a:srgbClr val="66FFFF"/>
            </a:gs>
            <a:gs pos="100000">
              <a:srgbClr val="0070C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Favorite Movies</a:t>
            </a:r>
            <a:endParaRPr 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37160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One of my favorite movies is March of the Penguins. I also like the Lion King.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897206"/>
            <a:ext cx="2844886" cy="3960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EmilyRaskay31\AppData\Local\Microsoft\Windows\Temporary Internet Files\Content.IE5\S00MEBL0\MP90043121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97206"/>
            <a:ext cx="2667000" cy="396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318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2057" name="ShockwaveFlash1" r:id="rId2" imgW="7772400" imgH="5105520"/>
        </mc:Choice>
        <mc:Fallback>
          <p:control name="ShockwaveFlash1" r:id="rId2" imgW="7772400" imgH="5105520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838200"/>
                  <a:ext cx="7772400" cy="5105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2058" name="ShockwaveFlash2" r:id="rId3" imgW="7772400" imgH="5105520"/>
        </mc:Choice>
        <mc:Fallback>
          <p:control name="ShockwaveFlash2" r:id="rId3" imgW="7772400" imgH="5105520">
            <p:pic>
              <p:nvPicPr>
                <p:cNvPr id="0" name="ShockwaveFlash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5800" y="838200"/>
                  <a:ext cx="7772400" cy="5105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58314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EF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Quiz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When is my birthday?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257300" y="2369127"/>
            <a:ext cx="9906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2007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038600" y="2359891"/>
            <a:ext cx="9144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 action="ppaction://hlinksldjump"/>
              </a:rPr>
              <a:t>2001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2362200"/>
            <a:ext cx="9144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 action="ppaction://hlinksldjump"/>
              </a:rPr>
              <a:t>2006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9870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192</Words>
  <Application>Microsoft Office PowerPoint</Application>
  <PresentationFormat>On-screen Show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All About Me</vt:lpstr>
      <vt:lpstr>Birthday!</vt:lpstr>
      <vt:lpstr>My Family</vt:lpstr>
      <vt:lpstr>Hobbies and Talents</vt:lpstr>
      <vt:lpstr>Favorite Place</vt:lpstr>
      <vt:lpstr>Favorite Music</vt:lpstr>
      <vt:lpstr>Favorite Movies</vt:lpstr>
      <vt:lpstr>PowerPoint Presentation</vt:lpstr>
      <vt:lpstr>Quiz</vt:lpstr>
      <vt:lpstr>PowerPoint Presentation</vt:lpstr>
      <vt:lpstr>PowerPoint Presentation</vt:lpstr>
      <vt:lpstr>PowerPoint Presentation</vt:lpstr>
      <vt:lpstr>Credit</vt:lpstr>
    </vt:vector>
  </TitlesOfParts>
  <Company>Admin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Raskay</dc:creator>
  <cp:lastModifiedBy>Emily Raskay</cp:lastModifiedBy>
  <cp:revision>56</cp:revision>
  <dcterms:created xsi:type="dcterms:W3CDTF">2014-01-28T19:21:15Z</dcterms:created>
  <dcterms:modified xsi:type="dcterms:W3CDTF">2014-03-10T17:56:46Z</dcterms:modified>
</cp:coreProperties>
</file>